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snapVertSplitter="1" vertBarState="minimized" horzBarState="maximized">
    <p:restoredLeft sz="30351"/>
    <p:restoredTop sz="9018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presProps" Target="presProps.xml"  /><Relationship Id="rId105" Type="http://schemas.openxmlformats.org/officeDocument/2006/relationships/viewProps" Target="viewProps.xml"  /><Relationship Id="rId106" Type="http://schemas.openxmlformats.org/officeDocument/2006/relationships/theme" Target="theme/theme1.xml"  /><Relationship Id="rId107" Type="http://schemas.openxmlformats.org/officeDocument/2006/relationships/tableStyles" Target="tableStyles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456</ep:Words>
  <ep:PresentationFormat>화면 슬라이드 쇼(4:3)</ep:PresentationFormat>
  <ep:Paragraphs>102</ep:Paragraphs>
  <ep:Slides>102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ep:HeadingPairs>
  <ep:TitlesOfParts>
    <vt:vector size="103" baseType="lpstr">
      <vt:lpstr>Office 테마</vt:lpstr>
      <vt:lpstr>화면 좌표 변환 행렬</vt:lpstr>
      <vt:lpstr>D3DXMatrixPerspectiveFovLH</vt:lpstr>
      <vt:lpstr>화면 좌표 변환 행렬</vt:lpstr>
      <vt:lpstr>Quiz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2018-03-06T02:05:59.000</dcterms:created>
  <dc:creator>Louis</dc:creator>
  <cp:lastModifiedBy>hg</cp:lastModifiedBy>
  <dcterms:modified xsi:type="dcterms:W3CDTF">2018-05-08T04:08:09.695</dcterms:modified>
  <cp:revision>3</cp:revision>
  <dc:title>Game Programming with DirectX</dc:title>
</cp:coreProperties>
</file>